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0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28416"/>
        <c:axId val="113050368"/>
      </c:lineChart>
      <c:catAx>
        <c:axId val="712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3050368"/>
        <c:crosses val="autoZero"/>
        <c:auto val="1"/>
        <c:lblAlgn val="ctr"/>
        <c:lblOffset val="100"/>
        <c:noMultiLvlLbl val="0"/>
      </c:catAx>
      <c:valAx>
        <c:axId val="1130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1228416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68800"/>
        <c:axId val="132678784"/>
        <c:axId val="0"/>
      </c:bar3DChart>
      <c:catAx>
        <c:axId val="1326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78784"/>
        <c:crosses val="autoZero"/>
        <c:auto val="1"/>
        <c:lblAlgn val="ctr"/>
        <c:lblOffset val="100"/>
        <c:noMultiLvlLbl val="0"/>
      </c:catAx>
      <c:valAx>
        <c:axId val="13267878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68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99264"/>
        <c:axId val="132700800"/>
        <c:axId val="0"/>
      </c:bar3DChart>
      <c:catAx>
        <c:axId val="1326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700800"/>
        <c:crosses val="autoZero"/>
        <c:auto val="1"/>
        <c:lblAlgn val="ctr"/>
        <c:lblOffset val="100"/>
        <c:noMultiLvlLbl val="0"/>
      </c:catAx>
      <c:valAx>
        <c:axId val="1327008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9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1733760"/>
        <c:axId val="131751936"/>
        <c:axId val="0"/>
      </c:bar3DChart>
      <c:catAx>
        <c:axId val="1317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751936"/>
        <c:crosses val="autoZero"/>
        <c:auto val="1"/>
        <c:lblAlgn val="ctr"/>
        <c:lblOffset val="100"/>
        <c:noMultiLvlLbl val="0"/>
      </c:catAx>
      <c:valAx>
        <c:axId val="1317519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73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15424"/>
        <c:axId val="131425408"/>
      </c:barChart>
      <c:catAx>
        <c:axId val="1314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25408"/>
        <c:crosses val="autoZero"/>
        <c:auto val="1"/>
        <c:lblAlgn val="ctr"/>
        <c:lblOffset val="100"/>
        <c:noMultiLvlLbl val="0"/>
      </c:catAx>
      <c:valAx>
        <c:axId val="1314254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15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41408"/>
        <c:axId val="131442944"/>
      </c:barChart>
      <c:catAx>
        <c:axId val="131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42944"/>
        <c:crosses val="autoZero"/>
        <c:auto val="1"/>
        <c:lblAlgn val="ctr"/>
        <c:lblOffset val="100"/>
        <c:noMultiLvlLbl val="0"/>
      </c:catAx>
      <c:valAx>
        <c:axId val="1314429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41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910656"/>
        <c:axId val="131916544"/>
        <c:axId val="0"/>
      </c:bar3DChart>
      <c:catAx>
        <c:axId val="131910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916544"/>
        <c:crosses val="autoZero"/>
        <c:auto val="1"/>
        <c:lblAlgn val="ctr"/>
        <c:lblOffset val="100"/>
        <c:noMultiLvlLbl val="0"/>
      </c:catAx>
      <c:valAx>
        <c:axId val="13191654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910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416256"/>
        <c:axId val="132417792"/>
        <c:axId val="0"/>
      </c:bar3DChart>
      <c:catAx>
        <c:axId val="1324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17792"/>
        <c:crosses val="autoZero"/>
        <c:auto val="1"/>
        <c:lblAlgn val="ctr"/>
        <c:lblOffset val="100"/>
        <c:noMultiLvlLbl val="0"/>
      </c:catAx>
      <c:valAx>
        <c:axId val="1324177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41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10.01.2023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6002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годов»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Лист" r:id="rId3" imgW="6867393" imgH="3600450" progId="Excel.Sheet.8">
                  <p:embed/>
                </p:oleObj>
              </mc:Choice>
              <mc:Fallback>
                <p:oleObj name="Лист" r:id="rId3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Лист" r:id="rId3" imgW="6248592" imgH="3257678" progId="Excel.Sheet.8">
                  <p:embed/>
                </p:oleObj>
              </mc:Choice>
              <mc:Fallback>
                <p:oleObj name="Лист" r:id="rId3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Лист" r:id="rId3" imgW="6362844" imgH="2886118" progId="Excel.Sheet.8">
                  <p:embed/>
                </p:oleObj>
              </mc:Choice>
              <mc:Fallback>
                <p:oleObj name="Лист" r:id="rId3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Лист" r:id="rId3" imgW="5638992" imgH="1505050" progId="Excel.Sheet.8">
                  <p:embed/>
                </p:oleObj>
              </mc:Choice>
              <mc:Fallback>
                <p:oleObj name="Лист" r:id="rId3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Лист" r:id="rId3" imgW="4410207" imgH="3295678" progId="Excel.Sheet.8">
                  <p:embed/>
                </p:oleObj>
              </mc:Choice>
              <mc:Fallback>
                <p:oleObj name="Лист" r:id="rId3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6" name="Лист" r:id="rId3" imgW="5762445" imgH="2085804" progId="Excel.Sheet.8">
                    <p:embed/>
                  </p:oleObj>
                </mc:Choice>
                <mc:Fallback>
                  <p:oleObj name="Лист" r:id="rId3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16366</TotalTime>
  <Words>8293</Words>
  <Application>Microsoft Office PowerPoint</Application>
  <PresentationFormat>Экран (4:3)</PresentationFormat>
  <Paragraphs>1745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956</cp:revision>
  <cp:lastPrinted>2022-12-26T05:35:14Z</cp:lastPrinted>
  <dcterms:created xsi:type="dcterms:W3CDTF">1601-01-01T00:00:00Z</dcterms:created>
  <dcterms:modified xsi:type="dcterms:W3CDTF">2023-01-10T06:12:30Z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