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8F70C-851A-BABB-6E51-24E1F5DE6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4CE7BF-D215-9761-8D23-866F24E66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860CC2-96C8-7069-DA5A-E584ABBF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390EF4-9CCB-9E26-E435-4AD80861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BFC1EB-1FD0-35C8-EBAA-6FE2DD57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4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83658-8954-F5AD-F23F-954CE526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6B56DE-0A4E-9CDE-DB4C-D7244EB56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2BE02-6BCD-FED6-DB59-356AE431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92AAA3-7148-1FD1-7A4B-7BFAF38C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AE733-B6F3-2424-443A-0C0CF592C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B74FD5-0A8C-3C69-C40B-AE3A1E9AA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F4424A-847B-3A8E-C4B8-585E96E64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873553-0D8E-6A57-32C1-0EE7EDD9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B8F8D-2F90-79A9-2D75-D529BDF1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44156-59E4-884E-F2D5-F2D05C5D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9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89EF5-D2B3-8C3C-ED96-A1D6E2B3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EDA419-1AE6-91FF-2CEA-372CAD100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06AB6-A091-4E1D-AC17-FA6D7653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B5EF6-1305-BD06-DB39-00348ED5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418DD7-0E82-CE3F-5316-3CC83EB9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3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9D620-5617-9C0B-0A78-443C201C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6680C1-25BD-89A3-618C-5CE0EAC9E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87A25C-4800-C7D2-47CC-E4CEE47B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AA0B0-6C76-2CDF-D348-35799073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5E8DF8-5EDE-A4AC-B737-E3AD0010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0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A4632-334A-89E6-DA3B-8B167944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BB82D-B895-1582-D1D1-868071CC8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18B4C5-68C1-D8A7-E0D0-BBC9FEFD3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FE3C7E-672F-2F93-DD36-400F1EC4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71F903-97CF-8701-F055-5E7C3F5B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B79076-0AE6-73C6-9629-2BCDC2E6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4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CB3CD-BC61-1BDA-3406-FBE889810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DF4B84-5636-2978-E164-AA23A85CD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D8004-327D-9122-7982-F8F9863F8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F12D7C-6FD9-12AE-51AF-6A12EFAB6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9BD25E-F820-3E71-7C7E-AF8B0FFD8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C225A5-91D5-57BF-3947-8C1BCB04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F8ABE2-3889-6748-7C3C-2A8C984B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A24DC5-C0EF-743A-74D1-745A54A2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15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031B7-F4C3-20DF-2F69-C011078D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38439D-B580-D390-69F9-D338CA4A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2C03BB-CE51-7BF2-B5F6-EE37B4A7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6376F2-2DEE-547A-AE01-F5400C55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86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6BB25A-CC9B-A720-A437-E4467C63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625CAB-FA52-EF5F-68C7-8FC7CCE2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3FFCE7-26E7-256F-69A4-38598C60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2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5BC7B-9C50-3C8E-8D31-3A75AB64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8BD0A-2CDD-8C2A-A4B8-7A82C06C9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A40A0C-05D8-8AE9-0495-EEF347004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FF64CE-1DE6-B1C0-7F1C-7DE996A5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DB580C-FD85-117B-A669-DA5DB42F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9AEDB0-3C48-17ED-F8DF-8C412A1A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F7DFD-8F9A-BFEF-C87D-C99406DAF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C1DD24-81D2-ACF1-5A5B-17F5775C4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69A067-0EDA-961A-3717-C985324DE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8E4473-0035-F2B2-A850-FE971DF8D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4E611F-A1F5-FE13-1F0C-EE318D3C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ACCC2A-86AA-B8E0-2185-AB4974C9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20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03981-337A-5AAE-1F13-1FBB7FF9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BB3BD7-56EB-67FB-A3C6-82C3AC8A0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79CAD-3871-2DDA-AB49-E6B914476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7CC1-8175-4F3D-AC7A-389800C9E8C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DE35A0-45C3-032B-0BD6-43963873D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C405A-5F85-16BB-5341-28C3D257A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290B-B6AF-49A2-92DD-088DB63E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522A6-DDF0-9EE5-D9EF-656C84E38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B21735-7E02-713D-3788-905C235FC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0E8044-C8C3-A58D-D5CB-0947942B9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668"/>
            <a:ext cx="12192000" cy="69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3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564F8-EE7A-686B-7B1B-C6BAF398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72FC65-942E-ECB0-5952-769AC357B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667" y="0"/>
            <a:ext cx="12292668" cy="6858000"/>
          </a:xfrm>
        </p:spPr>
      </p:pic>
    </p:spTree>
    <p:extLst>
      <p:ext uri="{BB962C8B-B14F-4D97-AF65-F5344CB8AC3E}">
        <p14:creationId xmlns:p14="http://schemas.microsoft.com/office/powerpoint/2010/main" val="217123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47588-0239-B028-C424-D4C8D205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3C9E8A0-7C85-BC30-5D0C-B04CF00FE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379740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FRP FRP</dc:creator>
  <cp:lastModifiedBy>FRP FRP</cp:lastModifiedBy>
  <cp:revision>4</cp:revision>
  <dcterms:created xsi:type="dcterms:W3CDTF">2022-07-05T11:45:09Z</dcterms:created>
  <dcterms:modified xsi:type="dcterms:W3CDTF">2022-08-16T08:18:45Z</dcterms:modified>
</cp:coreProperties>
</file>