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D163-FE59-4CAA-BCF8-1C145DD1F3DE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5AA9-4BBA-46D2-BE68-B41205412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D163-FE59-4CAA-BCF8-1C145DD1F3DE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5AA9-4BBA-46D2-BE68-B41205412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D163-FE59-4CAA-BCF8-1C145DD1F3DE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5AA9-4BBA-46D2-BE68-B41205412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D163-FE59-4CAA-BCF8-1C145DD1F3DE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5AA9-4BBA-46D2-BE68-B41205412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D163-FE59-4CAA-BCF8-1C145DD1F3DE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5AA9-4BBA-46D2-BE68-B41205412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D163-FE59-4CAA-BCF8-1C145DD1F3DE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5AA9-4BBA-46D2-BE68-B41205412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D163-FE59-4CAA-BCF8-1C145DD1F3DE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5AA9-4BBA-46D2-BE68-B41205412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D163-FE59-4CAA-BCF8-1C145DD1F3DE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5AA9-4BBA-46D2-BE68-B41205412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D163-FE59-4CAA-BCF8-1C145DD1F3DE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5AA9-4BBA-46D2-BE68-B41205412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D163-FE59-4CAA-BCF8-1C145DD1F3DE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5AA9-4BBA-46D2-BE68-B41205412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FD163-FE59-4CAA-BCF8-1C145DD1F3DE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5AA9-4BBA-46D2-BE68-B41205412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FD163-FE59-4CAA-BCF8-1C145DD1F3DE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C5AA9-4BBA-46D2-BE68-B41205412E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2871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Программа </a:t>
            </a:r>
            <a:br>
              <a:rPr lang="ru-RU" dirty="0" smtClean="0"/>
            </a:br>
            <a:r>
              <a:rPr lang="ru-RU" dirty="0" smtClean="0"/>
              <a:t>«Производительность труда</a:t>
            </a:r>
            <a:br>
              <a:rPr lang="ru-RU" dirty="0" smtClean="0"/>
            </a:br>
            <a:r>
              <a:rPr lang="ru-RU" dirty="0" smtClean="0"/>
              <a:t>с региональными ФРП»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6125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  Программа  «Производительность труда с региональными ФРП»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Программа  «Производительность труда с региональными ФРП»</dc:title>
  <dc:creator>Viskera</dc:creator>
  <cp:lastModifiedBy>Viskera</cp:lastModifiedBy>
  <cp:revision>1</cp:revision>
  <dcterms:created xsi:type="dcterms:W3CDTF">2022-06-03T12:04:48Z</dcterms:created>
  <dcterms:modified xsi:type="dcterms:W3CDTF">2022-06-03T12:05:20Z</dcterms:modified>
</cp:coreProperties>
</file>