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A5FB-3027-4B3F-902E-8D7DA5357DD8}" type="datetimeFigureOut">
              <a:rPr lang="ru-RU" smtClean="0"/>
              <a:pPr/>
              <a:t>03.06.2022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412F3-698A-48DF-8E86-3B03790A25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2871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Программа </a:t>
            </a:r>
            <a:br>
              <a:rPr lang="ru-RU" dirty="0" smtClean="0"/>
            </a:br>
            <a:r>
              <a:rPr lang="ru-RU" dirty="0" smtClean="0"/>
              <a:t>«Проекты развития </a:t>
            </a:r>
            <a:br>
              <a:rPr lang="ru-RU" dirty="0" smtClean="0"/>
            </a:br>
            <a:r>
              <a:rPr lang="ru-RU" dirty="0" smtClean="0"/>
              <a:t>с региональными ФРП»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710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11111" t="18444" b="658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61256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Программа  «Проекты развития  с региональными ФРП»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Программа  «Проекты развития  с региональными ФРП»</dc:title>
  <dc:creator>Viskera</dc:creator>
  <cp:lastModifiedBy>Viskera</cp:lastModifiedBy>
  <cp:revision>2</cp:revision>
  <dcterms:created xsi:type="dcterms:W3CDTF">2022-06-03T11:54:06Z</dcterms:created>
  <dcterms:modified xsi:type="dcterms:W3CDTF">2022-06-03T12:10:39Z</dcterms:modified>
</cp:coreProperties>
</file>