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90" r:id="rId2"/>
    <p:sldId id="289" r:id="rId3"/>
    <p:sldId id="266" r:id="rId4"/>
    <p:sldId id="267" r:id="rId5"/>
    <p:sldId id="272" r:id="rId6"/>
    <p:sldId id="29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D7E-3178-48E4-A40A-FF8ABA08BD82}" type="datetimeFigureOut">
              <a:rPr lang="ru-RU" smtClean="0"/>
              <a:pPr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7B11-4FCD-4207-8622-531D7BB074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D7E-3178-48E4-A40A-FF8ABA08BD82}" type="datetimeFigureOut">
              <a:rPr lang="ru-RU" smtClean="0"/>
              <a:pPr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7B11-4FCD-4207-8622-531D7BB074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D7E-3178-48E4-A40A-FF8ABA08BD82}" type="datetimeFigureOut">
              <a:rPr lang="ru-RU" smtClean="0"/>
              <a:pPr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7B11-4FCD-4207-8622-531D7BB074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D7E-3178-48E4-A40A-FF8ABA08BD82}" type="datetimeFigureOut">
              <a:rPr lang="ru-RU" smtClean="0"/>
              <a:pPr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7B11-4FCD-4207-8622-531D7BB074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D7E-3178-48E4-A40A-FF8ABA08BD82}" type="datetimeFigureOut">
              <a:rPr lang="ru-RU" smtClean="0"/>
              <a:pPr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7B11-4FCD-4207-8622-531D7BB074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D7E-3178-48E4-A40A-FF8ABA08BD82}" type="datetimeFigureOut">
              <a:rPr lang="ru-RU" smtClean="0"/>
              <a:pPr/>
              <a:t>03.06.2022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7B11-4FCD-4207-8622-531D7BB074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D7E-3178-48E4-A40A-FF8ABA08BD82}" type="datetimeFigureOut">
              <a:rPr lang="ru-RU" smtClean="0"/>
              <a:pPr/>
              <a:t>03.06.2022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7B11-4FCD-4207-8622-531D7BB074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D7E-3178-48E4-A40A-FF8ABA08BD82}" type="datetimeFigureOut">
              <a:rPr lang="ru-RU" smtClean="0"/>
              <a:pPr/>
              <a:t>03.06.2022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7B11-4FCD-4207-8622-531D7BB074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D7E-3178-48E4-A40A-FF8ABA08BD82}" type="datetimeFigureOut">
              <a:rPr lang="ru-RU" smtClean="0"/>
              <a:pPr/>
              <a:t>03.06.2022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7B11-4FCD-4207-8622-531D7BB074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D7E-3178-48E4-A40A-FF8ABA08BD82}" type="datetimeFigureOut">
              <a:rPr lang="ru-RU" smtClean="0"/>
              <a:pPr/>
              <a:t>03.06.2022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7B11-4FCD-4207-8622-531D7BB074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D7E-3178-48E4-A40A-FF8ABA08BD82}" type="datetimeFigureOut">
              <a:rPr lang="ru-RU" smtClean="0"/>
              <a:pPr/>
              <a:t>03.06.2022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7B11-4FCD-4207-8622-531D7BB074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CDD7E-3178-48E4-A40A-FF8ABA08BD82}" type="datetimeFigureOut">
              <a:rPr lang="ru-RU" smtClean="0"/>
              <a:pPr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57B11-4FCD-4207-8622-531D7BB074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2871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Программа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«Проекты лесной промышленности</a:t>
            </a:r>
            <a:br>
              <a:rPr lang="ru-RU" dirty="0" smtClean="0"/>
            </a:br>
            <a:r>
              <a:rPr lang="ru-RU" dirty="0" smtClean="0"/>
              <a:t>с региональными ФРП»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6125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0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Программа  «Проекты лесной промышленности с региональными ФРП»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Программы Фонда развития промышленности Владимирской области</dc:title>
  <dc:creator>Viskera</dc:creator>
  <cp:lastModifiedBy>Viskera</cp:lastModifiedBy>
  <cp:revision>11</cp:revision>
  <dcterms:created xsi:type="dcterms:W3CDTF">2022-06-03T11:00:45Z</dcterms:created>
  <dcterms:modified xsi:type="dcterms:W3CDTF">2022-06-03T12:22:34Z</dcterms:modified>
</cp:coreProperties>
</file>