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6BB4-A47D-465C-B0F3-A4FE6C73762E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B2AF-0588-4FBB-A8FF-392719B23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871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br>
              <a:rPr lang="ru-RU" dirty="0" smtClean="0"/>
            </a:br>
            <a:r>
              <a:rPr lang="ru-RU" dirty="0" smtClean="0"/>
              <a:t>«Комплектующие изделия</a:t>
            </a:r>
            <a:br>
              <a:rPr lang="ru-RU" dirty="0" smtClean="0"/>
            </a:br>
            <a:r>
              <a:rPr lang="ru-RU" dirty="0" smtClean="0"/>
              <a:t>с региональными ФРП»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0984" t="18166" r="11748" b="7301"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61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Программа  «Комплектующие изделия с региональными ФРП»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Программа  «Комплектующие изделия с региональными ФРП»</dc:title>
  <dc:creator>Viskera</dc:creator>
  <cp:lastModifiedBy>Viskera</cp:lastModifiedBy>
  <cp:revision>2</cp:revision>
  <dcterms:created xsi:type="dcterms:W3CDTF">2022-06-03T12:03:31Z</dcterms:created>
  <dcterms:modified xsi:type="dcterms:W3CDTF">2022-06-03T12:20:31Z</dcterms:modified>
</cp:coreProperties>
</file>