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6" r:id="rId4"/>
    <p:sldId id="267" r:id="rId5"/>
    <p:sldId id="280" r:id="rId6"/>
    <p:sldId id="268" r:id="rId7"/>
    <p:sldId id="281" r:id="rId8"/>
    <p:sldId id="282" r:id="rId9"/>
    <p:sldId id="283" r:id="rId10"/>
    <p:sldId id="284" r:id="rId11"/>
    <p:sldId id="259" r:id="rId12"/>
    <p:sldId id="264" r:id="rId13"/>
    <p:sldId id="265" r:id="rId14"/>
    <p:sldId id="262" r:id="rId15"/>
    <p:sldId id="258" r:id="rId16"/>
    <p:sldId id="261" r:id="rId17"/>
    <p:sldId id="279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2" r:id="rId26"/>
    <p:sldId id="257" r:id="rId27"/>
    <p:sldId id="269" r:id="rId28"/>
    <p:sldId id="285" r:id="rId29"/>
    <p:sldId id="263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05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58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5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62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835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4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7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95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37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2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05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161C0-2BC2-4769-983B-C1CA84C3100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2D535-862D-498E-8FF0-8428BE0AF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69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voboda.org/content/article/26559472.html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mir.ru/wp-content/uploads/2012/09/0_9a19d_4726da16_XL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0612" y="1122363"/>
            <a:ext cx="9807388" cy="3162766"/>
          </a:xfrm>
        </p:spPr>
        <p:txBody>
          <a:bodyPr>
            <a:normAutofit fontScale="90000"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Террористический акт в Беслане (1-3 сентября 2004 года)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3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5060" y="1245790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333333"/>
                </a:solidFill>
                <a:latin typeface="Open Sans Webfont"/>
              </a:rPr>
              <a:t>. </a:t>
            </a:r>
            <a:r>
              <a:rPr lang="ru-RU" sz="2800" i="1" dirty="0" smtClean="0">
                <a:solidFill>
                  <a:srgbClr val="333333"/>
                </a:solidFill>
                <a:latin typeface="Open Sans Webfont"/>
              </a:rPr>
              <a:t>. </a:t>
            </a:r>
            <a:r>
              <a:rPr lang="ru-RU" sz="2800" i="1" dirty="0">
                <a:solidFill>
                  <a:srgbClr val="333333"/>
                </a:solidFill>
                <a:latin typeface="Open Sans Webfont"/>
              </a:rPr>
              <a:t>3 сентября в школе произошёл взрыв, после чего начался штурм здания. 334 человека погибли, из них 186 детей, 17 учителей и 12 сотрудников силовых структур. Свыше 800 человек были ранены. Количество боевиков разнится от 28 до 33. Все они погибли, кроме одного – </a:t>
            </a:r>
            <a:r>
              <a:rPr lang="ru-RU" sz="2800" i="1" dirty="0" err="1">
                <a:solidFill>
                  <a:srgbClr val="333333"/>
                </a:solidFill>
                <a:latin typeface="Open Sans Webfont"/>
              </a:rPr>
              <a:t>Нурпаши</a:t>
            </a:r>
            <a:r>
              <a:rPr lang="ru-RU" sz="2800" i="1" dirty="0">
                <a:solidFill>
                  <a:srgbClr val="333333"/>
                </a:solidFill>
                <a:latin typeface="Open Sans Webfont"/>
              </a:rPr>
              <a:t> </a:t>
            </a:r>
            <a:r>
              <a:rPr lang="ru-RU" sz="2800" i="1" dirty="0" err="1">
                <a:solidFill>
                  <a:srgbClr val="333333"/>
                </a:solidFill>
                <a:latin typeface="Open Sans Webfont"/>
              </a:rPr>
              <a:t>Кулаева</a:t>
            </a:r>
            <a:r>
              <a:rPr lang="ru-RU" sz="2800" i="1" dirty="0">
                <a:solidFill>
                  <a:srgbClr val="333333"/>
                </a:solidFill>
                <a:latin typeface="Open Sans Webfont"/>
              </a:rPr>
              <a:t>. Он был арестован и приговорен к пожизненному заключению</a:t>
            </a:r>
            <a:r>
              <a:rPr lang="ru-RU" i="1" dirty="0">
                <a:solidFill>
                  <a:srgbClr val="333333"/>
                </a:solidFill>
                <a:latin typeface="Open Sans Webfont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37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44" y="0"/>
            <a:ext cx="10225555" cy="766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97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82" y="0"/>
            <a:ext cx="9902824" cy="680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56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29" y="328425"/>
            <a:ext cx="9630379" cy="626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3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28" y="315165"/>
            <a:ext cx="9290823" cy="646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22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05" y="242047"/>
            <a:ext cx="9562353" cy="717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77" y="283602"/>
            <a:ext cx="9885683" cy="64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0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1368" y="1337933"/>
            <a:ext cx="63833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B73A4"/>
                </a:solidFill>
                <a:latin typeface="Arial" panose="020B0604020202020204" pitchFamily="34" charset="0"/>
                <a:hlinkClick r:id="rId2"/>
              </a:rPr>
              <a:t>1 сентября </a:t>
            </a:r>
            <a:r>
              <a:rPr lang="ru-RU" sz="2400" dirty="0">
                <a:solidFill>
                  <a:srgbClr val="1B73A4"/>
                </a:solidFill>
                <a:latin typeface="Arial" panose="020B0604020202020204" pitchFamily="34" charset="0"/>
                <a:hlinkClick r:id="rId2"/>
              </a:rPr>
              <a:t>в Беслане – день скорби.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 Как все последние десять лет 1 сентября, тысячи людей пришли к школе, где произошла трагедия. В память о детях-заложниках к стенам разрушенного спортивного зала, где их держали, приносят игрушки и бутылки с водой, которой так не хватало заложникам. В память о жертвах трагедии зажгут 334 свечи. Траурные мероприятия в Беслане будут продолжаться три дня.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972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Спортивный зал школы № 1 в Беслане, где содержали заложников 1-3 сентября 2004 г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44027"/>
            <a:ext cx="55245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970004" y="97795"/>
            <a:ext cx="251992" cy="2616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sng" strike="noStrike" cap="none" normalizeH="0" baseline="0" dirty="0" smtClean="0">
                <a:ln>
                  <a:noFill/>
                </a:ln>
                <a:solidFill>
                  <a:srgbClr val="225DA9"/>
                </a:solidFill>
                <a:effectLst/>
                <a:latin typeface="Georgia" panose="02040502050405020303" pitchFamily="18" charset="0"/>
                <a:hlinkClick r:id="rId3" tooltip="Поклонный крест, установленный в центре спортивного зала. Его два раза устанавливали и два раза ломали родители детей, погибших в теракте. На полу до сих пор видны темные пятна от крови. "/>
              </a:rPr>
              <a:t>  </a:t>
            </a:r>
            <a:endParaRPr kumimoji="0" lang="ru-RU" sz="36000" b="0" i="0" u="sng" strike="noStrike" cap="none" normalizeH="0" baseline="0" dirty="0" smtClean="0">
              <a:ln>
                <a:noFill/>
              </a:ln>
              <a:solidFill>
                <a:srgbClr val="225DA9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2292" name="Picture 4" descr="Поклонный крест, установленный в центре спортивного зала. Его два раза устанавливали и два раза ломали родители детей, погибших в теракте. На полу до сих пор видны темные пятна от крови. ">
            <a:hlinkClick r:id="rId3" tooltip="Поклонный крест, установленный в центре спортивного зала. Его два раза устанавливали и два раза ломали родители детей, погибших в теракте. На полу до сих пор видны темные пятна от крови. 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8" y="869577"/>
            <a:ext cx="38004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47397" y="103647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Один из родителей поставил в спортзале, где погибло больше всего заложников, поклонный крест, но другой его сломал. Крест поставили вновь — и вновь он был сломан. Сейчас крест установлен уже в третий раз.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6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3395" y="1027891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Мемориальное кладбище Беслана «Город ангелов»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Жертв трагедии похоронили на городском кладбище Беслана. Часть кладбища с могилами жертв настолько большая, что ее с трудом может охватить взгляд.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Кладбище назвали «Город Ангелов». Могилы сделаны из красного гранита, есть сдвоенные, строенные и по четыре места в могиле — в таких хоронили семьи. Были семьи, в которых в те трагические дни погибло пять или шесть человек.</a:t>
            </a:r>
            <a:endParaRPr lang="ru-RU" sz="24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64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layer.myshared.ru/131843/data/images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39" y="373249"/>
            <a:ext cx="10337690" cy="648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9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pravmir.ru/wp-content/uploads/2012/09/32-580x3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55" y="552355"/>
            <a:ext cx="8635074" cy="573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8599" y="1345057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На кладбище установлен памятник жертвам Беслана «Древо скорби», представляющий из себя четырех держащихся за руки матерей, над которыми, как птицы, летят в небо души погибших детей. Под этим памятником похоронены фрагменты тел детей — все, что не опознали, похоронили здесь.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6268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Древо скорби, памятник на кладбище «Город ангелов», под которым похоронены неопознанные останки жертв трагед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57" y="292377"/>
            <a:ext cx="9756011" cy="647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9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7654" y="2107244"/>
            <a:ext cx="93434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Около кладбища поставлен традиционный армянский глиняный крест, рядом — глиняное изображение фонтана с надписью «Умоляем, дайте воды». На кладбище, к памятникам, к могилам приносят цветы, воду и игрушки.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169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pravmir.ru/wp-content/uploads/2012/09/42-580x3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34" y="283413"/>
            <a:ext cx="9769517" cy="648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8330" y="214258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</a:rPr>
              <a:t>В память о жертвах трагедии зажгут 334 свечи. Траурные мероприятия в Беслане будут продолжаться три дня.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653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50" y="-1220415"/>
            <a:ext cx="11095131" cy="889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56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8902" y="1564518"/>
            <a:ext cx="111059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smtClean="0">
                <a:solidFill>
                  <a:srgbClr val="303030"/>
                </a:solidFill>
                <a:effectLst/>
                <a:latin typeface="Georgia" panose="02040502050405020303" pitchFamily="18" charset="0"/>
              </a:rPr>
              <a:t>Как в Осетии сегодня вспоминают трагедию, как сейчас живет Беслан?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530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9741" y="1600378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Десятки юношей и девушек из Северной Осетии учатся или уже закончили столичные университеты. Вчерашние жертвы теракта в Беслане сегодня зубами вгрызаются в жизнь. Они намерены не упустить ни секунды. Но никогда не забудут 1 сентября 2004 года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9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81" y="116542"/>
            <a:ext cx="8683624" cy="651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0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8523" y="1484177"/>
            <a:ext cx="91894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Захват заложников в школе № 1 города Беслана (Северная Осетия), совершенный террористами утром 1 сентября 2004 года во время торжественной линейки, посвящённой началу учебного года - один из самых страшных терактов в истории человечества. В течение двух с половиной дней террористы удерживали в здании школы более 1100 заложников,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887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2009" y="1645762"/>
            <a:ext cx="88865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 районе 09.05 группа боевиков подъехала к школе № 1 города Беслан, где в это время заканчивалась торжественная линейка, посвященная Дню знаний. Милиция вступила в скоротечную перестрелку с террористам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925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ldayplus.narod.ru/flabad/2010-09/01/beslan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27" y="298264"/>
            <a:ext cx="10189117" cy="64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33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46282" y="400559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Стреляя в воздух, террористы загнали в здание школы более 1100 человек — детей, их родителей и родственников, а также сотрудников школы.</a:t>
            </a:r>
            <a:endParaRPr lang="ru-RU" sz="2000" dirty="0"/>
          </a:p>
        </p:txBody>
      </p:sp>
      <p:pic>
        <p:nvPicPr>
          <p:cNvPr id="11266" name="Picture 2" descr="Вид из окна мастерских, откуда боевики вели огонь по залу. Беслан. Фото Leon https://ru.wikipedia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86" y="152586"/>
            <a:ext cx="6092825" cy="385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625" y="56574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333333"/>
                </a:solidFill>
                <a:latin typeface="Open Sans Webfont"/>
              </a:rPr>
              <a:t>Боевики потребовали прекращения войны в Чечне и вывода войск с территории республики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1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.baltinfo.ru/photo/new/32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58" y="0"/>
            <a:ext cx="8522260" cy="661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3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ravdabeslana.ru/images/terr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72" y="1016465"/>
            <a:ext cx="6564781" cy="50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73153" y="2776302"/>
            <a:ext cx="50046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Около трех суток детей держали </a:t>
            </a:r>
          </a:p>
          <a:p>
            <a:r>
              <a:rPr lang="ru-RU" sz="2400" dirty="0" smtClean="0"/>
              <a:t>В здании школы. Дети просили пить,</a:t>
            </a:r>
          </a:p>
          <a:p>
            <a:r>
              <a:rPr lang="ru-RU" sz="2400" dirty="0" smtClean="0"/>
              <a:t>Но воды им не давали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136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lldayplus.narod.ru/flabad/2010-09/01/beslan/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8" y="887506"/>
            <a:ext cx="7971117" cy="493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56494" y="1416424"/>
            <a:ext cx="3062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Весь спортзал был напичкан</a:t>
            </a:r>
          </a:p>
          <a:p>
            <a:r>
              <a:rPr lang="ru-RU" dirty="0" smtClean="0"/>
              <a:t>Взрывчаткой.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3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476</Words>
  <Application>Microsoft Office PowerPoint</Application>
  <PresentationFormat>Широкоэкранный</PresentationFormat>
  <Paragraphs>22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Georgia</vt:lpstr>
      <vt:lpstr>Open Sans Webfont</vt:lpstr>
      <vt:lpstr>Times New Roman</vt:lpstr>
      <vt:lpstr>Тема Office</vt:lpstr>
      <vt:lpstr>Террористический акт в Беслане (1-3 сентября 2004 года)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ГБОУ Лицей 1571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Ихарова Ирина</dc:creator>
  <cp:lastModifiedBy>RePack by Diakov</cp:lastModifiedBy>
  <cp:revision>13</cp:revision>
  <dcterms:created xsi:type="dcterms:W3CDTF">2014-09-01T17:36:07Z</dcterms:created>
  <dcterms:modified xsi:type="dcterms:W3CDTF">2022-04-18T06:30:46Z</dcterms:modified>
  <cp:contentStatus>террористичесий акт в Беслане</cp:contentStatus>
</cp:coreProperties>
</file>